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F51"/>
    <a:srgbClr val="2645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6F0DE0-F53B-49C4-BF09-BE247E98193A}" v="18" dt="2025-04-23T00:50:40.121"/>
    <p1510:client id="{D3430768-E2B9-4B09-A119-E54826D320AE}" v="64" dt="2025-04-23T00:49:13.2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aru Daluwatta" userId="e8374f90-e395-4205-bb6e-82ca2e42a287" providerId="ADAL" clId="{D3430768-E2B9-4B09-A119-E54826D320AE}"/>
    <pc:docChg chg="undo custSel modMainMaster">
      <pc:chgData name="Sandaru Daluwatta" userId="e8374f90-e395-4205-bb6e-82ca2e42a287" providerId="ADAL" clId="{D3430768-E2B9-4B09-A119-E54826D320AE}" dt="2025-04-23T00:49:13.279" v="63" actId="1076"/>
      <pc:docMkLst>
        <pc:docMk/>
      </pc:docMkLst>
      <pc:sldMasterChg chg="addSp delSp modSp mod">
        <pc:chgData name="Sandaru Daluwatta" userId="e8374f90-e395-4205-bb6e-82ca2e42a287" providerId="ADAL" clId="{D3430768-E2B9-4B09-A119-E54826D320AE}" dt="2025-04-23T00:49:13.279" v="63" actId="1076"/>
        <pc:sldMasterMkLst>
          <pc:docMk/>
          <pc:sldMasterMk cId="2824188229" sldId="2147483651"/>
        </pc:sldMasterMkLst>
        <pc:spChg chg="add del mod">
          <ac:chgData name="Sandaru Daluwatta" userId="e8374f90-e395-4205-bb6e-82ca2e42a287" providerId="ADAL" clId="{D3430768-E2B9-4B09-A119-E54826D320AE}" dt="2025-04-23T00:48:28.968" v="13" actId="478"/>
          <ac:spMkLst>
            <pc:docMk/>
            <pc:sldMasterMk cId="2824188229" sldId="2147483651"/>
            <ac:spMk id="20" creationId="{D1C4AE61-5FB8-82ED-CA2B-C3CE11926D56}"/>
          </ac:spMkLst>
        </pc:spChg>
        <pc:picChg chg="mod">
          <ac:chgData name="Sandaru Daluwatta" userId="e8374f90-e395-4205-bb6e-82ca2e42a287" providerId="ADAL" clId="{D3430768-E2B9-4B09-A119-E54826D320AE}" dt="2025-04-23T00:48:08.384" v="9" actId="1076"/>
          <ac:picMkLst>
            <pc:docMk/>
            <pc:sldMasterMk cId="2824188229" sldId="2147483651"/>
            <ac:picMk id="23" creationId="{75B6429C-694E-C674-513E-3EAEA5E62B9E}"/>
          </ac:picMkLst>
        </pc:picChg>
        <pc:cxnChg chg="add mod">
          <ac:chgData name="Sandaru Daluwatta" userId="e8374f90-e395-4205-bb6e-82ca2e42a287" providerId="ADAL" clId="{D3430768-E2B9-4B09-A119-E54826D320AE}" dt="2025-04-23T00:49:13.279" v="63" actId="1076"/>
          <ac:cxnSpMkLst>
            <pc:docMk/>
            <pc:sldMasterMk cId="2824188229" sldId="2147483651"/>
            <ac:cxnSpMk id="3" creationId="{E18ADC05-DA1F-BC6B-8995-D0C8CAEC95E1}"/>
          </ac:cxnSpMkLst>
        </pc:cxnChg>
      </pc:sldMasterChg>
    </pc:docChg>
  </pc:docChgLst>
  <pc:docChgLst>
    <pc:chgData name="Melissa Lyons" userId="9a857e36-5c17-45eb-be03-0918f60acfb9" providerId="ADAL" clId="{506F0DE0-F53B-49C4-BF09-BE247E98193A}"/>
    <pc:docChg chg="undo custSel modMainMaster">
      <pc:chgData name="Melissa Lyons" userId="9a857e36-5c17-45eb-be03-0918f60acfb9" providerId="ADAL" clId="{506F0DE0-F53B-49C4-BF09-BE247E98193A}" dt="2025-04-23T00:50:40.121" v="13" actId="207"/>
      <pc:docMkLst>
        <pc:docMk/>
      </pc:docMkLst>
      <pc:sldMasterChg chg="modSldLayout">
        <pc:chgData name="Melissa Lyons" userId="9a857e36-5c17-45eb-be03-0918f60acfb9" providerId="ADAL" clId="{506F0DE0-F53B-49C4-BF09-BE247E98193A}" dt="2025-04-23T00:50:40.121" v="13" actId="207"/>
        <pc:sldMasterMkLst>
          <pc:docMk/>
          <pc:sldMasterMk cId="2824188229" sldId="2147483651"/>
        </pc:sldMasterMkLst>
        <pc:sldLayoutChg chg="addSp delSp modSp mod">
          <pc:chgData name="Melissa Lyons" userId="9a857e36-5c17-45eb-be03-0918f60acfb9" providerId="ADAL" clId="{506F0DE0-F53B-49C4-BF09-BE247E98193A}" dt="2025-04-23T00:50:40.121" v="13" actId="207"/>
          <pc:sldLayoutMkLst>
            <pc:docMk/>
            <pc:sldMasterMk cId="2824188229" sldId="2147483651"/>
            <pc:sldLayoutMk cId="3479295706" sldId="2147483650"/>
          </pc:sldLayoutMkLst>
          <pc:spChg chg="add del mod">
            <ac:chgData name="Melissa Lyons" userId="9a857e36-5c17-45eb-be03-0918f60acfb9" providerId="ADAL" clId="{506F0DE0-F53B-49C4-BF09-BE247E98193A}" dt="2025-04-23T00:50:02.551" v="5" actId="478"/>
            <ac:spMkLst>
              <pc:docMk/>
              <pc:sldMasterMk cId="2824188229" sldId="2147483651"/>
              <pc:sldLayoutMk cId="3479295706" sldId="2147483650"/>
              <ac:spMk id="2" creationId="{99EE9015-FC07-232D-73F3-5CD7DB4E2720}"/>
            </ac:spMkLst>
          </pc:spChg>
          <pc:spChg chg="add del mod">
            <ac:chgData name="Melissa Lyons" userId="9a857e36-5c17-45eb-be03-0918f60acfb9" providerId="ADAL" clId="{506F0DE0-F53B-49C4-BF09-BE247E98193A}" dt="2025-04-23T00:50:25.950" v="12" actId="207"/>
            <ac:spMkLst>
              <pc:docMk/>
              <pc:sldMasterMk cId="2824188229" sldId="2147483651"/>
              <pc:sldLayoutMk cId="3479295706" sldId="2147483650"/>
              <ac:spMk id="36" creationId="{858A4895-767C-40F3-592E-181C69F74B20}"/>
            </ac:spMkLst>
          </pc:spChg>
          <pc:spChg chg="mod">
            <ac:chgData name="Melissa Lyons" userId="9a857e36-5c17-45eb-be03-0918f60acfb9" providerId="ADAL" clId="{506F0DE0-F53B-49C4-BF09-BE247E98193A}" dt="2025-04-23T00:50:40.121" v="13" actId="207"/>
            <ac:spMkLst>
              <pc:docMk/>
              <pc:sldMasterMk cId="2824188229" sldId="2147483651"/>
              <pc:sldLayoutMk cId="3479295706" sldId="2147483650"/>
              <ac:spMk id="38" creationId="{C9CE8D81-7521-8513-C91E-BCD34C50477C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DAF83C0-9C89-B485-6571-5828F59A35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9AD89F-CDE4-7963-2D63-245ADB88FE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092D8-282A-48A3-8F37-A2F4A6A23CC3}" type="datetimeFigureOut">
              <a:rPr lang="en-AU" smtClean="0"/>
              <a:t>22/04/2025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043DD7-8ADC-5F63-6196-AA32CEF9CF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CC6460-66D3-0B8C-4260-4E8CC25987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F97AF-373F-4FAF-AFA6-37504AA2DF7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456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6FE4E-4EB7-4615-8C77-7B1BA9B40BD1}" type="datetimeFigureOut">
              <a:rPr lang="en-AU" smtClean="0"/>
              <a:t>22/04/2025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4F297A-F8B9-47F1-9349-0E3E294EC65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1459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4F297A-F8B9-47F1-9349-0E3E294EC65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6245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861138AD-5D2B-4971-6E47-CF30E4F8FA8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2581" y="1001105"/>
            <a:ext cx="2793559" cy="359527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622">
                <a:solidFill>
                  <a:srgbClr val="001F51"/>
                </a:solidFill>
                <a:latin typeface="+mn-lt"/>
                <a:cs typeface="Times New Roman" panose="02020603050405020304" pitchFamily="18" charset="0"/>
              </a:defRPr>
            </a:lvl1pPr>
            <a:lvl2pPr marL="377394" indent="-145152">
              <a:defRPr sz="622">
                <a:latin typeface="Trebuchet MS" pitchFamily="34" charset="0"/>
              </a:defRPr>
            </a:lvl2pPr>
            <a:lvl3pPr marL="522546" indent="-145152">
              <a:defRPr sz="622">
                <a:latin typeface="Trebuchet MS" pitchFamily="34" charset="0"/>
              </a:defRPr>
            </a:lvl3pPr>
            <a:lvl4pPr marL="682213" indent="-159667">
              <a:defRPr sz="622">
                <a:latin typeface="Trebuchet MS" pitchFamily="34" charset="0"/>
              </a:defRPr>
            </a:lvl4pPr>
            <a:lvl5pPr marL="798335" indent="-116121">
              <a:defRPr sz="622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C08206C-7EEC-A9F4-733B-ABDBE7EF43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3684" y="793765"/>
            <a:ext cx="2791354" cy="234721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marL="0" indent="0" algn="ctr">
              <a:buNone/>
              <a:defRPr sz="933" b="1" u="sng" baseline="0">
                <a:solidFill>
                  <a:srgbClr val="001F51"/>
                </a:solidFill>
                <a:latin typeface="+mn-lt"/>
              </a:defRPr>
            </a:lvl1pPr>
          </a:lstStyle>
          <a:p>
            <a:pPr lvl="0"/>
            <a:r>
              <a:rPr lang="en-US"/>
              <a:t>INTRODUCTION or ABSTRACT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989135D1-ABBF-58D0-633B-D674996E9E4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2361" y="2866794"/>
            <a:ext cx="2794000" cy="359527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622">
                <a:solidFill>
                  <a:srgbClr val="001F51"/>
                </a:solidFill>
                <a:latin typeface="+mn-lt"/>
                <a:cs typeface="Times New Roman" panose="02020603050405020304" pitchFamily="18" charset="0"/>
              </a:defRPr>
            </a:lvl1pPr>
            <a:lvl2pPr marL="377394" indent="-145152">
              <a:defRPr sz="622">
                <a:latin typeface="Trebuchet MS" pitchFamily="34" charset="0"/>
              </a:defRPr>
            </a:lvl2pPr>
            <a:lvl3pPr marL="522546" indent="-145152">
              <a:defRPr sz="622">
                <a:latin typeface="Trebuchet MS" pitchFamily="34" charset="0"/>
              </a:defRPr>
            </a:lvl3pPr>
            <a:lvl4pPr marL="682213" indent="-159667">
              <a:defRPr sz="622">
                <a:latin typeface="Trebuchet MS" pitchFamily="34" charset="0"/>
              </a:defRPr>
            </a:lvl4pPr>
            <a:lvl5pPr marL="798335" indent="-116121">
              <a:defRPr sz="622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5D5E54F-A4BA-CCBA-8F1E-B5B4C41308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3464" y="2657677"/>
            <a:ext cx="2791795" cy="234721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933" b="1" u="sng" baseline="0">
                <a:solidFill>
                  <a:srgbClr val="001F51"/>
                </a:solidFill>
                <a:latin typeface="+mn-lt"/>
              </a:defRPr>
            </a:lvl1pPr>
          </a:lstStyle>
          <a:p>
            <a:pPr lvl="0"/>
            <a:r>
              <a:rPr lang="en-US"/>
              <a:t>OBJECTIVES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0E39FB1C-02C4-3B50-EED1-31DCA3916F3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18657" y="1007918"/>
            <a:ext cx="5755569" cy="359527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622">
                <a:solidFill>
                  <a:srgbClr val="001F51"/>
                </a:solidFill>
                <a:latin typeface="+mn-lt"/>
                <a:cs typeface="Times New Roman" panose="02020603050405020304" pitchFamily="18" charset="0"/>
              </a:defRPr>
            </a:lvl1pPr>
            <a:lvl2pPr marL="377394" indent="-145152">
              <a:defRPr sz="622">
                <a:latin typeface="Trebuchet MS" pitchFamily="34" charset="0"/>
              </a:defRPr>
            </a:lvl2pPr>
            <a:lvl3pPr marL="522546" indent="-145152">
              <a:defRPr sz="622">
                <a:latin typeface="Trebuchet MS" pitchFamily="34" charset="0"/>
              </a:defRPr>
            </a:lvl3pPr>
            <a:lvl4pPr marL="682213" indent="-159667">
              <a:defRPr sz="622">
                <a:latin typeface="Trebuchet MS" pitchFamily="34" charset="0"/>
              </a:defRPr>
            </a:lvl4pPr>
            <a:lvl5pPr marL="798335" indent="-116121">
              <a:defRPr sz="622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742426B-9463-1621-79B9-C11BA70B421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18657" y="793765"/>
            <a:ext cx="5755569" cy="234721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933" b="1" u="sng" baseline="0">
                <a:solidFill>
                  <a:srgbClr val="001F51"/>
                </a:solidFill>
                <a:latin typeface="+mn-lt"/>
              </a:defRPr>
            </a:lvl1pPr>
          </a:lstStyle>
          <a:p>
            <a:pPr lvl="0"/>
            <a:r>
              <a:rPr lang="en-US"/>
              <a:t>MATERIALS &amp; METHODS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84FB20A2-F512-979F-2517-D6537AFF7E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18657" y="4303115"/>
            <a:ext cx="5755569" cy="359527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622">
                <a:solidFill>
                  <a:srgbClr val="001F51"/>
                </a:solidFill>
                <a:latin typeface="+mn-lt"/>
                <a:cs typeface="Times New Roman" panose="02020603050405020304" pitchFamily="18" charset="0"/>
              </a:defRPr>
            </a:lvl1pPr>
            <a:lvl2pPr marL="377394" indent="-145152">
              <a:defRPr sz="622">
                <a:latin typeface="Trebuchet MS" pitchFamily="34" charset="0"/>
              </a:defRPr>
            </a:lvl2pPr>
            <a:lvl3pPr marL="522546" indent="-145152">
              <a:defRPr sz="622">
                <a:latin typeface="Trebuchet MS" pitchFamily="34" charset="0"/>
              </a:defRPr>
            </a:lvl3pPr>
            <a:lvl4pPr marL="682213" indent="-159667">
              <a:defRPr sz="622">
                <a:latin typeface="Trebuchet MS" pitchFamily="34" charset="0"/>
              </a:defRPr>
            </a:lvl4pPr>
            <a:lvl5pPr marL="798335" indent="-116121">
              <a:defRPr sz="622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4100984-BBB6-9C0C-25A3-26F9E361931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218657" y="4087308"/>
            <a:ext cx="5755569" cy="234721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933" b="1" u="sng" baseline="0">
                <a:solidFill>
                  <a:srgbClr val="001F51"/>
                </a:solidFill>
                <a:latin typeface="+mn-lt"/>
              </a:defRPr>
            </a:lvl1pPr>
          </a:lstStyle>
          <a:p>
            <a:pPr lvl="0"/>
            <a:r>
              <a:rPr lang="en-US"/>
              <a:t>RESULTS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DE53D91-22F9-C437-F8E9-7548164CB1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155815" y="793765"/>
            <a:ext cx="2790838" cy="234721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933" b="1" u="sng" baseline="0">
                <a:solidFill>
                  <a:srgbClr val="001F51"/>
                </a:solidFill>
                <a:latin typeface="+mn-lt"/>
              </a:defRPr>
            </a:lvl1pPr>
          </a:lstStyle>
          <a:p>
            <a:pPr lvl="0"/>
            <a:r>
              <a:rPr lang="en-US"/>
              <a:t>CONCLUSIONS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CAE32F2B-FEF8-4447-81CD-AFD494D9FC5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55815" y="1009572"/>
            <a:ext cx="2790838" cy="359527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622">
                <a:solidFill>
                  <a:srgbClr val="001F51"/>
                </a:solidFill>
                <a:latin typeface="+mn-lt"/>
                <a:cs typeface="Times New Roman" panose="02020603050405020304" pitchFamily="18" charset="0"/>
              </a:defRPr>
            </a:lvl1pPr>
            <a:lvl2pPr marL="377394" indent="-145152">
              <a:defRPr sz="622">
                <a:latin typeface="Trebuchet MS" pitchFamily="34" charset="0"/>
              </a:defRPr>
            </a:lvl2pPr>
            <a:lvl3pPr marL="522546" indent="-145152">
              <a:defRPr sz="622">
                <a:latin typeface="Trebuchet MS" pitchFamily="34" charset="0"/>
              </a:defRPr>
            </a:lvl3pPr>
            <a:lvl4pPr marL="682213" indent="-159667">
              <a:defRPr sz="622">
                <a:latin typeface="Trebuchet MS" pitchFamily="34" charset="0"/>
              </a:defRPr>
            </a:lvl4pPr>
            <a:lvl5pPr marL="798335" indent="-116121">
              <a:defRPr sz="622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30" name="Text Placeholder 5">
            <a:extLst>
              <a:ext uri="{FF2B5EF4-FFF2-40B4-BE49-F238E27FC236}">
                <a16:creationId xmlns:a16="http://schemas.microsoft.com/office/drawing/2014/main" id="{CA830144-1B53-83B5-0FB0-631B730D50A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55815" y="2670223"/>
            <a:ext cx="2790838" cy="234721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933" b="1" u="sng" baseline="0">
                <a:solidFill>
                  <a:srgbClr val="001F51"/>
                </a:solidFill>
                <a:latin typeface="+mn-lt"/>
              </a:defRPr>
            </a:lvl1pPr>
          </a:lstStyle>
          <a:p>
            <a:pPr lvl="0"/>
            <a:r>
              <a:rPr lang="en-US"/>
              <a:t>REFERENCES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B59A3B01-4AD4-F205-D11E-EAD2D58BB23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155116" y="2886030"/>
            <a:ext cx="2792236" cy="359527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622">
                <a:solidFill>
                  <a:srgbClr val="001F51"/>
                </a:solidFill>
                <a:latin typeface="+mn-lt"/>
                <a:cs typeface="Times New Roman" panose="02020603050405020304" pitchFamily="18" charset="0"/>
              </a:defRPr>
            </a:lvl1pPr>
            <a:lvl2pPr marL="377394" indent="-145152">
              <a:defRPr sz="622">
                <a:latin typeface="Trebuchet MS" pitchFamily="34" charset="0"/>
              </a:defRPr>
            </a:lvl2pPr>
            <a:lvl3pPr marL="522546" indent="-145152">
              <a:defRPr sz="622">
                <a:latin typeface="Trebuchet MS" pitchFamily="34" charset="0"/>
              </a:defRPr>
            </a:lvl3pPr>
            <a:lvl4pPr marL="682213" indent="-159667">
              <a:defRPr sz="622">
                <a:latin typeface="Trebuchet MS" pitchFamily="34" charset="0"/>
              </a:defRPr>
            </a:lvl4pPr>
            <a:lvl5pPr marL="798335" indent="-116121">
              <a:defRPr sz="622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65BABF2A-7766-5DC2-0777-AEEDDE86A3F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55815" y="5046612"/>
            <a:ext cx="2790838" cy="234721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933" b="1" u="sng" baseline="0">
                <a:solidFill>
                  <a:srgbClr val="001F51"/>
                </a:solidFill>
                <a:latin typeface="+mn-lt"/>
              </a:defRPr>
            </a:lvl1pPr>
          </a:lstStyle>
          <a:p>
            <a:pPr lvl="0"/>
            <a:r>
              <a:rPr lang="en-US"/>
              <a:t>ACKNOWLEDGEMENTS  or  CONTACT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F751ACEA-17A8-8645-ACD1-AF8FB697B48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155116" y="5262418"/>
            <a:ext cx="2792236" cy="359527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622">
                <a:solidFill>
                  <a:srgbClr val="001F51"/>
                </a:solidFill>
                <a:latin typeface="+mn-lt"/>
                <a:cs typeface="Times New Roman" panose="02020603050405020304" pitchFamily="18" charset="0"/>
              </a:defRPr>
            </a:lvl1pPr>
            <a:lvl2pPr marL="377394" indent="-145152">
              <a:defRPr sz="622">
                <a:latin typeface="Trebuchet MS" pitchFamily="34" charset="0"/>
              </a:defRPr>
            </a:lvl2pPr>
            <a:lvl3pPr marL="522546" indent="-145152">
              <a:defRPr sz="622">
                <a:latin typeface="Trebuchet MS" pitchFamily="34" charset="0"/>
              </a:defRPr>
            </a:lvl3pPr>
            <a:lvl4pPr marL="682213" indent="-159667">
              <a:defRPr sz="622">
                <a:latin typeface="Trebuchet MS" pitchFamily="34" charset="0"/>
              </a:defRPr>
            </a:lvl4pPr>
            <a:lvl5pPr marL="798335" indent="-116121">
              <a:defRPr sz="622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50627A25-F99C-3768-DF5F-D74D59D2FD2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045038" y="153419"/>
            <a:ext cx="5755569" cy="4933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2800" b="1" u="sng" baseline="0">
                <a:solidFill>
                  <a:srgbClr val="001F51"/>
                </a:solidFill>
                <a:latin typeface="+mn-lt"/>
              </a:defRPr>
            </a:lvl1pPr>
          </a:lstStyle>
          <a:p>
            <a:pPr lvl="0"/>
            <a:r>
              <a:rPr lang="en-US"/>
              <a:t>&lt;TITLE&gt;</a:t>
            </a:r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858A4895-767C-40F3-592E-181C69F74B20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11058409" y="5917399"/>
            <a:ext cx="888244" cy="68264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rgbClr val="001F51"/>
                </a:solidFill>
                <a:latin typeface="+mn-lt"/>
              </a:defRPr>
            </a:lvl1pPr>
          </a:lstStyle>
          <a:p>
            <a:r>
              <a:rPr lang="en-US"/>
              <a:t>Logo</a:t>
            </a:r>
            <a:endParaRPr lang="en-AU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C9CE8D81-7521-8513-C91E-BCD34C5047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291138" y="5770563"/>
            <a:ext cx="5282167" cy="976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001F51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Author and affiliations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75B6429C-694E-C674-513E-3EAEA5E62B9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67" b="18167"/>
          <a:stretch/>
        </p:blipFill>
        <p:spPr>
          <a:xfrm>
            <a:off x="0" y="5806411"/>
            <a:ext cx="5213838" cy="814091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18ADC05-DA1F-BC6B-8995-D0C8CAEC95E1}"/>
              </a:ext>
            </a:extLst>
          </p:cNvPr>
          <p:cNvCxnSpPr/>
          <p:nvPr userDrawn="1"/>
        </p:nvCxnSpPr>
        <p:spPr>
          <a:xfrm>
            <a:off x="0" y="5683863"/>
            <a:ext cx="12192000" cy="0"/>
          </a:xfrm>
          <a:prstGeom prst="line">
            <a:avLst/>
          </a:prstGeom>
          <a:ln>
            <a:solidFill>
              <a:srgbClr val="001F51">
                <a:alpha val="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188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A6D8FBDC-F66B-B9A0-E762-7BB9645617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CA059CB9-A275-A718-3DFF-005E2A1F314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F8A83ADD-62C2-FE72-740E-697230505B4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D35CA2FC-67DE-67FD-F4FA-C0AB194811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0A26A851-5F9C-B77F-CB15-B551CE8408E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32131A00-C63A-DEF4-30B2-69040692941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27D5A36B-9B7D-74DF-F441-776E0449CB7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6AA6390C-97CB-CF39-288B-2E6B9CF6251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94B4DD23-8635-A981-DCF8-B9D39E7C36A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F1DF4408-CD40-57C9-0B7D-9A266B77478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586CD9A7-F364-5141-E3AE-CE81DF7E4DC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20EE4BE7-11B5-8BF9-DD8F-C1FDA9C98C1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7CCEEC37-6DAF-01FB-C49E-BC1EE50B5B5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741C36FE-835E-2054-0CD1-6D077A05A42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F9C76AF4-781F-6092-4CF4-5AEB2C2E3E8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4" name="Picture Placeholder 53">
            <a:extLst>
              <a:ext uri="{FF2B5EF4-FFF2-40B4-BE49-F238E27FC236}">
                <a16:creationId xmlns:a16="http://schemas.microsoft.com/office/drawing/2014/main" id="{D06B7DE8-9AC3-014A-8867-0F037C7E3C4E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11058409" y="5917399"/>
            <a:ext cx="888244" cy="682640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AEE1AC05-19D1-7273-051C-FA636DC8F629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506460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176783AB27304C8E2A96A718A53B47" ma:contentTypeVersion="18" ma:contentTypeDescription="Create a new document." ma:contentTypeScope="" ma:versionID="eb396b942d64b1cbdfe2d6db35cd9ed6">
  <xsd:schema xmlns:xsd="http://www.w3.org/2001/XMLSchema" xmlns:xs="http://www.w3.org/2001/XMLSchema" xmlns:p="http://schemas.microsoft.com/office/2006/metadata/properties" xmlns:ns2="b6d34c86-50ca-43ca-beeb-ab70a91b03f0" xmlns:ns3="da78d345-a72e-4ede-a435-0a40cf00d4c2" targetNamespace="http://schemas.microsoft.com/office/2006/metadata/properties" ma:root="true" ma:fieldsID="3b5601ee0f5dc8210e9ed60fb98d4937" ns2:_="" ns3:_="">
    <xsd:import namespace="b6d34c86-50ca-43ca-beeb-ab70a91b03f0"/>
    <xsd:import namespace="da78d345-a72e-4ede-a435-0a40cf00d4c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34c86-50ca-43ca-beeb-ab70a91b03f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3a5aeb8-0aa7-4d90-a2aa-ab2d93f7b869}" ma:internalName="TaxCatchAll" ma:showField="CatchAllData" ma:web="b6d34c86-50ca-43ca-beeb-ab70a91b03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78d345-a72e-4ede-a435-0a40cf00d4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ab9b56c-2fda-4f27-a2f6-4e948586d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d34c86-50ca-43ca-beeb-ab70a91b03f0" xsi:nil="true"/>
    <lcf76f155ced4ddcb4097134ff3c332f xmlns="da78d345-a72e-4ede-a435-0a40cf00d4c2">
      <Terms xmlns="http://schemas.microsoft.com/office/infopath/2007/PartnerControls"/>
    </lcf76f155ced4ddcb4097134ff3c332f>
    <_dlc_DocId xmlns="b6d34c86-50ca-43ca-beeb-ab70a91b03f0">332WCUNTHS3Q-1702915905-21824</_dlc_DocId>
    <_dlc_DocIdUrl xmlns="b6d34c86-50ca-43ca-beeb-ab70a91b03f0">
      <Url>https://aapa.sharepoint.com/sites/PublicData/_layouts/15/DocIdRedir.aspx?ID=332WCUNTHS3Q-1702915905-21824</Url>
      <Description>332WCUNTHS3Q-1702915905-21824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9F456DE-2A51-446F-B085-8892D9A76CF0}"/>
</file>

<file path=customXml/itemProps2.xml><?xml version="1.0" encoding="utf-8"?>
<ds:datastoreItem xmlns:ds="http://schemas.openxmlformats.org/officeDocument/2006/customXml" ds:itemID="{4280A3EE-C053-4A69-8E95-D8E22D21249D}">
  <ds:schemaRefs>
    <ds:schemaRef ds:uri="2fb23ad9-9f2e-48e8-87b6-74ae8ff73148"/>
    <ds:schemaRef ds:uri="71165b67-56a5-48e4-a9a9-e5ef8c66887a"/>
    <ds:schemaRef ds:uri="cdb35012-2302-4064-b954-c47b2229477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AF91F2F-A99E-4C0C-85B6-D2260F1872F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A962F9C-2F72-449E-B2E3-1168649C5B41}"/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Name</dc:title>
  <dc:creator>Sandaru Daluwatta</dc:creator>
  <cp:revision>1</cp:revision>
  <dcterms:created xsi:type="dcterms:W3CDTF">2023-08-29T03:56:57Z</dcterms:created>
  <dcterms:modified xsi:type="dcterms:W3CDTF">2025-04-23T00:51:09Z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0x0101005E176783AB27304C8E2A96A718A53B47</vt:lpwstr>
  </property>
  <property fmtid="{D5CDD505-2E9C-101B-9397-08002B2CF9AE}" pid="4" name="Order">
    <vt:r8>1052900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  <property fmtid="{D5CDD505-2E9C-101B-9397-08002B2CF9AE}" pid="13" name="_dlc_DocIdItemGuid">
    <vt:lpwstr>37a919bf-4269-40f4-9f48-b214f302a36f</vt:lpwstr>
  </property>
</Properties>
</file>