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0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34F"/>
    <a:srgbClr val="31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8C964-379C-4457-9D56-AAF31748F378}" v="75" dt="2025-09-30T06:02:46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aru Daluwatta" userId="e8374f90-e395-4205-bb6e-82ca2e42a287" providerId="ADAL" clId="{5C38C964-379C-4457-9D56-AAF31748F378}"/>
    <pc:docChg chg="undo custSel addSld delSld modSld addMainMaster delMainMaster modMainMaster">
      <pc:chgData name="Sandaru Daluwatta" userId="e8374f90-e395-4205-bb6e-82ca2e42a287" providerId="ADAL" clId="{5C38C964-379C-4457-9D56-AAF31748F378}" dt="2025-09-30T06:02:46.135" v="66" actId="164"/>
      <pc:docMkLst>
        <pc:docMk/>
      </pc:docMkLst>
      <pc:sldChg chg="modSp mod">
        <pc:chgData name="Sandaru Daluwatta" userId="e8374f90-e395-4205-bb6e-82ca2e42a287" providerId="ADAL" clId="{5C38C964-379C-4457-9D56-AAF31748F378}" dt="2025-09-30T05:59:29.808" v="59" actId="1076"/>
        <pc:sldMkLst>
          <pc:docMk/>
          <pc:sldMk cId="2514153446" sldId="257"/>
        </pc:sldMkLst>
        <pc:spChg chg="mod">
          <ac:chgData name="Sandaru Daluwatta" userId="e8374f90-e395-4205-bb6e-82ca2e42a287" providerId="ADAL" clId="{5C38C964-379C-4457-9D56-AAF31748F378}" dt="2025-09-30T05:59:29.808" v="59" actId="1076"/>
          <ac:spMkLst>
            <pc:docMk/>
            <pc:sldMk cId="2514153446" sldId="257"/>
            <ac:spMk id="8" creationId="{65F11969-627E-4205-AC38-5AEA419C1032}"/>
          </ac:spMkLst>
        </pc:spChg>
      </pc:sldChg>
      <pc:sldChg chg="addSp delSp modSp del mod">
        <pc:chgData name="Sandaru Daluwatta" userId="e8374f90-e395-4205-bb6e-82ca2e42a287" providerId="ADAL" clId="{5C38C964-379C-4457-9D56-AAF31748F378}" dt="2025-09-30T06:00:21.326" v="60" actId="47"/>
        <pc:sldMkLst>
          <pc:docMk/>
          <pc:sldMk cId="1062431747" sldId="258"/>
        </pc:sldMkLst>
        <pc:spChg chg="add del mod">
          <ac:chgData name="Sandaru Daluwatta" userId="e8374f90-e395-4205-bb6e-82ca2e42a287" providerId="ADAL" clId="{5C38C964-379C-4457-9D56-AAF31748F378}" dt="2025-09-30T05:47:48.912" v="1" actId="478"/>
          <ac:spMkLst>
            <pc:docMk/>
            <pc:sldMk cId="1062431747" sldId="258"/>
            <ac:spMk id="4" creationId="{2ACD9F50-93B1-7B57-8E88-AD2BB7F1A452}"/>
          </ac:spMkLst>
        </pc:spChg>
        <pc:spChg chg="del">
          <ac:chgData name="Sandaru Daluwatta" userId="e8374f90-e395-4205-bb6e-82ca2e42a287" providerId="ADAL" clId="{5C38C964-379C-4457-9D56-AAF31748F378}" dt="2025-09-30T05:47:46.088" v="0" actId="478"/>
          <ac:spMkLst>
            <pc:docMk/>
            <pc:sldMk cId="1062431747" sldId="258"/>
            <ac:spMk id="7" creationId="{7C5993A1-0B5B-A718-BB2A-7F4E68012D06}"/>
          </ac:spMkLst>
        </pc:spChg>
        <pc:picChg chg="add del mod">
          <ac:chgData name="Sandaru Daluwatta" userId="e8374f90-e395-4205-bb6e-82ca2e42a287" providerId="ADAL" clId="{5C38C964-379C-4457-9D56-AAF31748F378}" dt="2025-09-30T05:52:05.389" v="41" actId="21"/>
          <ac:picMkLst>
            <pc:docMk/>
            <pc:sldMk cId="1062431747" sldId="258"/>
            <ac:picMk id="5" creationId="{87D63D3E-D05F-D11F-9564-A93ED4036C1A}"/>
          </ac:picMkLst>
        </pc:picChg>
        <pc:picChg chg="add del mod">
          <ac:chgData name="Sandaru Daluwatta" userId="e8374f90-e395-4205-bb6e-82ca2e42a287" providerId="ADAL" clId="{5C38C964-379C-4457-9D56-AAF31748F378}" dt="2025-09-30T05:52:05.389" v="41" actId="21"/>
          <ac:picMkLst>
            <pc:docMk/>
            <pc:sldMk cId="1062431747" sldId="258"/>
            <ac:picMk id="6" creationId="{55E7AF47-9C95-54A7-4FFE-CAA527EDE8A0}"/>
          </ac:picMkLst>
        </pc:picChg>
      </pc:sldChg>
      <pc:sldChg chg="addSp modSp new">
        <pc:chgData name="Sandaru Daluwatta" userId="e8374f90-e395-4205-bb6e-82ca2e42a287" providerId="ADAL" clId="{5C38C964-379C-4457-9D56-AAF31748F378}" dt="2025-09-30T05:53:27.112" v="52"/>
        <pc:sldMkLst>
          <pc:docMk/>
          <pc:sldMk cId="1584401156" sldId="259"/>
        </pc:sldMkLst>
        <pc:spChg chg="add mod">
          <ac:chgData name="Sandaru Daluwatta" userId="e8374f90-e395-4205-bb6e-82ca2e42a287" providerId="ADAL" clId="{5C38C964-379C-4457-9D56-AAF31748F378}" dt="2025-09-30T05:53:20.373" v="51"/>
          <ac:spMkLst>
            <pc:docMk/>
            <pc:sldMk cId="1584401156" sldId="259"/>
            <ac:spMk id="2" creationId="{ACB75651-6845-5E53-1113-08ED03A801BF}"/>
          </ac:spMkLst>
        </pc:spChg>
        <pc:picChg chg="add mod">
          <ac:chgData name="Sandaru Daluwatta" userId="e8374f90-e395-4205-bb6e-82ca2e42a287" providerId="ADAL" clId="{5C38C964-379C-4457-9D56-AAF31748F378}" dt="2025-09-30T05:53:27.112" v="52"/>
          <ac:picMkLst>
            <pc:docMk/>
            <pc:sldMk cId="1584401156" sldId="259"/>
            <ac:picMk id="3" creationId="{117EE1E3-093F-1AAB-9CA3-559ABF81F632}"/>
          </ac:picMkLst>
        </pc:picChg>
      </pc:sldChg>
      <pc:sldChg chg="addSp modSp new">
        <pc:chgData name="Sandaru Daluwatta" userId="e8374f90-e395-4205-bb6e-82ca2e42a287" providerId="ADAL" clId="{5C38C964-379C-4457-9D56-AAF31748F378}" dt="2025-09-30T06:00:45.746" v="62"/>
        <pc:sldMkLst>
          <pc:docMk/>
          <pc:sldMk cId="2318265453" sldId="260"/>
        </pc:sldMkLst>
        <pc:picChg chg="add mod">
          <ac:chgData name="Sandaru Daluwatta" userId="e8374f90-e395-4205-bb6e-82ca2e42a287" providerId="ADAL" clId="{5C38C964-379C-4457-9D56-AAF31748F378}" dt="2025-09-30T06:00:45.746" v="62"/>
          <ac:picMkLst>
            <pc:docMk/>
            <pc:sldMk cId="2318265453" sldId="260"/>
            <ac:picMk id="2" creationId="{A1E86EC9-CC0E-926D-69CB-BBCA324EDEF3}"/>
          </ac:picMkLst>
        </pc:picChg>
      </pc:sldChg>
      <pc:sldChg chg="new del">
        <pc:chgData name="Sandaru Daluwatta" userId="e8374f90-e395-4205-bb6e-82ca2e42a287" providerId="ADAL" clId="{5C38C964-379C-4457-9D56-AAF31748F378}" dt="2025-09-30T06:00:47.587" v="63" actId="47"/>
        <pc:sldMkLst>
          <pc:docMk/>
          <pc:sldMk cId="836943687" sldId="261"/>
        </pc:sldMkLst>
      </pc:sldChg>
      <pc:sldChg chg="add del">
        <pc:chgData name="Sandaru Daluwatta" userId="e8374f90-e395-4205-bb6e-82ca2e42a287" providerId="ADAL" clId="{5C38C964-379C-4457-9D56-AAF31748F378}" dt="2025-09-30T05:57:43.467" v="58" actId="47"/>
        <pc:sldMkLst>
          <pc:docMk/>
          <pc:sldMk cId="4141791725" sldId="261"/>
        </pc:sldMkLst>
      </pc:sldChg>
      <pc:sldMasterChg chg="addSp delSp modSp mod modSldLayout">
        <pc:chgData name="Sandaru Daluwatta" userId="e8374f90-e395-4205-bb6e-82ca2e42a287" providerId="ADAL" clId="{5C38C964-379C-4457-9D56-AAF31748F378}" dt="2025-09-30T06:02:46.135" v="66" actId="164"/>
        <pc:sldMasterMkLst>
          <pc:docMk/>
          <pc:sldMasterMk cId="2933350259" sldId="2147483648"/>
        </pc:sldMasterMkLst>
        <pc:spChg chg="del">
          <ac:chgData name="Sandaru Daluwatta" userId="e8374f90-e395-4205-bb6e-82ca2e42a287" providerId="ADAL" clId="{5C38C964-379C-4457-9D56-AAF31748F378}" dt="2025-09-30T05:48:54.606" v="2" actId="478"/>
          <ac:spMkLst>
            <pc:docMk/>
            <pc:sldMasterMk cId="2933350259" sldId="2147483648"/>
            <ac:spMk id="2" creationId="{2DBAFFFD-B163-0186-CACA-62F7D38B7470}"/>
          </ac:spMkLst>
        </pc:spChg>
        <pc:spChg chg="del">
          <ac:chgData name="Sandaru Daluwatta" userId="e8374f90-e395-4205-bb6e-82ca2e42a287" providerId="ADAL" clId="{5C38C964-379C-4457-9D56-AAF31748F378}" dt="2025-09-30T05:48:54.606" v="2" actId="478"/>
          <ac:spMkLst>
            <pc:docMk/>
            <pc:sldMasterMk cId="2933350259" sldId="2147483648"/>
            <ac:spMk id="3" creationId="{846F7E01-DAF6-C986-D949-9212E5CFBDD0}"/>
          </ac:spMkLst>
        </pc:spChg>
        <pc:spChg chg="del">
          <ac:chgData name="Sandaru Daluwatta" userId="e8374f90-e395-4205-bb6e-82ca2e42a287" providerId="ADAL" clId="{5C38C964-379C-4457-9D56-AAF31748F378}" dt="2025-09-30T05:48:54.606" v="2" actId="478"/>
          <ac:spMkLst>
            <pc:docMk/>
            <pc:sldMasterMk cId="2933350259" sldId="2147483648"/>
            <ac:spMk id="4" creationId="{92EE35FE-E0A6-25F3-1CD0-98C2417B656C}"/>
          </ac:spMkLst>
        </pc:spChg>
        <pc:spChg chg="del">
          <ac:chgData name="Sandaru Daluwatta" userId="e8374f90-e395-4205-bb6e-82ca2e42a287" providerId="ADAL" clId="{5C38C964-379C-4457-9D56-AAF31748F378}" dt="2025-09-30T05:48:54.606" v="2" actId="478"/>
          <ac:spMkLst>
            <pc:docMk/>
            <pc:sldMasterMk cId="2933350259" sldId="2147483648"/>
            <ac:spMk id="5" creationId="{14D88492-BE6C-ECBE-636A-3B8F4F95FEE7}"/>
          </ac:spMkLst>
        </pc:spChg>
        <pc:spChg chg="del">
          <ac:chgData name="Sandaru Daluwatta" userId="e8374f90-e395-4205-bb6e-82ca2e42a287" providerId="ADAL" clId="{5C38C964-379C-4457-9D56-AAF31748F378}" dt="2025-09-30T05:48:54.606" v="2" actId="478"/>
          <ac:spMkLst>
            <pc:docMk/>
            <pc:sldMasterMk cId="2933350259" sldId="2147483648"/>
            <ac:spMk id="6" creationId="{3C8FBBD0-F713-D01F-8D39-677EBDA8B216}"/>
          </ac:spMkLst>
        </pc:spChg>
        <pc:spChg chg="add del mod">
          <ac:chgData name="Sandaru Daluwatta" userId="e8374f90-e395-4205-bb6e-82ca2e42a287" providerId="ADAL" clId="{5C38C964-379C-4457-9D56-AAF31748F378}" dt="2025-09-30T05:53:41.656" v="53" actId="478"/>
          <ac:spMkLst>
            <pc:docMk/>
            <pc:sldMasterMk cId="2933350259" sldId="2147483648"/>
            <ac:spMk id="7" creationId="{021CB92E-1C55-6224-A226-5B878A141F1E}"/>
          </ac:spMkLst>
        </pc:spChg>
        <pc:grpChg chg="add mod">
          <ac:chgData name="Sandaru Daluwatta" userId="e8374f90-e395-4205-bb6e-82ca2e42a287" providerId="ADAL" clId="{5C38C964-379C-4457-9D56-AAF31748F378}" dt="2025-09-30T06:02:46.135" v="66" actId="164"/>
          <ac:grpSpMkLst>
            <pc:docMk/>
            <pc:sldMasterMk cId="2933350259" sldId="2147483648"/>
            <ac:grpSpMk id="14" creationId="{9F3E2840-A9DB-25FB-DFAB-7986E1DFACDC}"/>
          </ac:grpSpMkLst>
        </pc:grpChg>
        <pc:picChg chg="add del mod">
          <ac:chgData name="Sandaru Daluwatta" userId="e8374f90-e395-4205-bb6e-82ca2e42a287" providerId="ADAL" clId="{5C38C964-379C-4457-9D56-AAF31748F378}" dt="2025-09-30T05:51:24.930" v="21" actId="478"/>
          <ac:picMkLst>
            <pc:docMk/>
            <pc:sldMasterMk cId="2933350259" sldId="2147483648"/>
            <ac:picMk id="9" creationId="{BB85A389-6D23-47B1-4BE3-ECBF9A3B58F5}"/>
          </ac:picMkLst>
        </pc:picChg>
        <pc:picChg chg="add del mod">
          <ac:chgData name="Sandaru Daluwatta" userId="e8374f90-e395-4205-bb6e-82ca2e42a287" providerId="ADAL" clId="{5C38C964-379C-4457-9D56-AAF31748F378}" dt="2025-09-30T05:51:25.776" v="22" actId="478"/>
          <ac:picMkLst>
            <pc:docMk/>
            <pc:sldMasterMk cId="2933350259" sldId="2147483648"/>
            <ac:picMk id="11" creationId="{9207F2BE-34D4-3086-7AE5-FD9A72592EFB}"/>
          </ac:picMkLst>
        </pc:picChg>
        <pc:picChg chg="add mod">
          <ac:chgData name="Sandaru Daluwatta" userId="e8374f90-e395-4205-bb6e-82ca2e42a287" providerId="ADAL" clId="{5C38C964-379C-4457-9D56-AAF31748F378}" dt="2025-09-30T06:02:46.135" v="66" actId="164"/>
          <ac:picMkLst>
            <pc:docMk/>
            <pc:sldMasterMk cId="2933350259" sldId="2147483648"/>
            <ac:picMk id="12" creationId="{87D63D3E-D05F-D11F-9564-A93ED4036C1A}"/>
          </ac:picMkLst>
        </pc:picChg>
        <pc:picChg chg="add mod">
          <ac:chgData name="Sandaru Daluwatta" userId="e8374f90-e395-4205-bb6e-82ca2e42a287" providerId="ADAL" clId="{5C38C964-379C-4457-9D56-AAF31748F378}" dt="2025-09-30T06:02:46.135" v="66" actId="164"/>
          <ac:picMkLst>
            <pc:docMk/>
            <pc:sldMasterMk cId="2933350259" sldId="2147483648"/>
            <ac:picMk id="13" creationId="{55E7AF47-9C95-54A7-4FFE-CAA527EDE8A0}"/>
          </ac:picMkLst>
        </pc:picChg>
        <pc:sldLayoutChg chg="delSp modSp mod">
          <pc:chgData name="Sandaru Daluwatta" userId="e8374f90-e395-4205-bb6e-82ca2e42a287" providerId="ADAL" clId="{5C38C964-379C-4457-9D56-AAF31748F378}" dt="2025-09-30T05:50:49.198" v="15" actId="478"/>
          <pc:sldLayoutMkLst>
            <pc:docMk/>
            <pc:sldMasterMk cId="2933350259" sldId="2147483648"/>
            <pc:sldLayoutMk cId="4024556837" sldId="2147483650"/>
          </pc:sldLayoutMkLst>
          <pc:spChg chg="del">
            <ac:chgData name="Sandaru Daluwatta" userId="e8374f90-e395-4205-bb6e-82ca2e42a287" providerId="ADAL" clId="{5C38C964-379C-4457-9D56-AAF31748F378}" dt="2025-09-30T05:50:49.198" v="15" actId="478"/>
            <ac:spMkLst>
              <pc:docMk/>
              <pc:sldMasterMk cId="2933350259" sldId="2147483648"/>
              <pc:sldLayoutMk cId="4024556837" sldId="2147483650"/>
              <ac:spMk id="2" creationId="{9E0ABCEE-9D15-AB2B-A8E0-412BDF78F6EA}"/>
            </ac:spMkLst>
          </pc:spChg>
          <pc:spChg chg="del mod">
            <ac:chgData name="Sandaru Daluwatta" userId="e8374f90-e395-4205-bb6e-82ca2e42a287" providerId="ADAL" clId="{5C38C964-379C-4457-9D56-AAF31748F378}" dt="2025-09-30T05:50:47.623" v="14" actId="478"/>
            <ac:spMkLst>
              <pc:docMk/>
              <pc:sldMasterMk cId="2933350259" sldId="2147483648"/>
              <pc:sldLayoutMk cId="4024556837" sldId="2147483650"/>
              <ac:spMk id="3" creationId="{48880E62-C244-9CE2-B2D2-6BC4F564BAF8}"/>
            </ac:spMkLst>
          </pc:spChg>
        </pc:sldLayoutChg>
      </pc:sldMasterChg>
      <pc:sldMasterChg chg="add del mod addSldLayout delSldLayout modSldLayout">
        <pc:chgData name="Sandaru Daluwatta" userId="e8374f90-e395-4205-bb6e-82ca2e42a287" providerId="ADAL" clId="{5C38C964-379C-4457-9D56-AAF31748F378}" dt="2025-09-30T05:55:20.294" v="55" actId="2890"/>
        <pc:sldMasterMkLst>
          <pc:docMk/>
          <pc:sldMasterMk cId="980050522" sldId="2147483660"/>
        </pc:sldMasterMkLst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1342486890" sldId="2147483661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3360871512" sldId="2147483662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276893250" sldId="2147483663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714307767" sldId="2147483664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2392687296" sldId="2147483665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804983154" sldId="2147483666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1856263223" sldId="2147483667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97344312" sldId="2147483668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3041624765" sldId="2147483669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512936897" sldId="2147483670"/>
          </pc:sldLayoutMkLst>
        </pc:sldLayoutChg>
        <pc:sldLayoutChg chg="add del mod replId">
          <pc:chgData name="Sandaru Daluwatta" userId="e8374f90-e395-4205-bb6e-82ca2e42a287" providerId="ADAL" clId="{5C38C964-379C-4457-9D56-AAF31748F378}" dt="2025-09-30T05:55:20.294" v="55" actId="2890"/>
          <pc:sldLayoutMkLst>
            <pc:docMk/>
            <pc:sldMasterMk cId="980050522" sldId="2147483660"/>
            <pc:sldLayoutMk cId="994971240" sldId="2147483671"/>
          </pc:sldLayoutMkLst>
        </pc:sldLayoutChg>
      </pc:sldMasterChg>
      <pc:sldMasterChg chg="new del mod addSldLayout">
        <pc:chgData name="Sandaru Daluwatta" userId="e8374f90-e395-4205-bb6e-82ca2e42a287" providerId="ADAL" clId="{5C38C964-379C-4457-9D56-AAF31748F378}" dt="2025-09-30T06:02:33.537" v="65" actId="2696"/>
        <pc:sldMasterMkLst>
          <pc:docMk/>
          <pc:sldMasterMk cId="1880571979" sldId="2147483660"/>
        </pc:sldMasterMkLst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870179235" sldId="2147483661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3526459518" sldId="2147483662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3353437057" sldId="2147483663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3972930204" sldId="2147483664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1007892570" sldId="2147483665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2687001132" sldId="2147483666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2744134306" sldId="2147483667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3363043915" sldId="2147483668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3957964114" sldId="2147483669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3881117548" sldId="2147483670"/>
          </pc:sldLayoutMkLst>
        </pc:sldLayoutChg>
        <pc:sldLayoutChg chg="new replId">
          <pc:chgData name="Sandaru Daluwatta" userId="e8374f90-e395-4205-bb6e-82ca2e42a287" providerId="ADAL" clId="{5C38C964-379C-4457-9D56-AAF31748F378}" dt="2025-09-30T06:02:23.014" v="64" actId="6938"/>
          <pc:sldLayoutMkLst>
            <pc:docMk/>
            <pc:sldMasterMk cId="1880571979" sldId="2147483660"/>
            <pc:sldLayoutMk cId="263118206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69B4-A1AD-BDAA-C537-009B51731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D5815-25FB-057D-DA32-E98D21882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71C71-CBB2-B238-17CC-D31585CC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695C2-2DD1-4578-6411-AB105227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2E9BD-07FA-F979-5AC4-2A8AB7F4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4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1ADF-3D30-7718-18D1-9E6D1FDD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7E7BC-68C6-258F-16A8-30037D73B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7596-4C1E-62F1-1710-FF17CAD0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9B1D1-C18C-7E5B-8FD5-74810F33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396D-C49E-9A9B-CFC5-E2C3BC7C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A710B-B35D-F210-5556-5CA775520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9D3BF-2497-10AF-E6BD-BCA523E6F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8E94-D96C-5DC4-40C3-FB7FE760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2218B-36E9-AD3E-27BD-C72D7E66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0E28C-3C3D-C78E-B678-686940D4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0298-70D1-542D-EE23-20284AEB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CBFD2-423E-E2E8-5D54-42274061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52442-FE0B-A447-B836-E05DDB71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6EBA-313B-C615-2D86-7140D72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46774-E5AF-4E8E-6DDA-510941CA4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2C736-9FEF-565F-0978-41C12999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8CE07-58C5-B578-406A-8EB167F0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60792-C6FE-BD47-2C99-F148F632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7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AE2A-F411-1A2B-B260-E77F9413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9BF7C-1979-0299-6747-49592A6BB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F521F-A9FE-B399-8819-C9D5CE4E4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60B79-4EFC-DA82-8BCF-8E7FB998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6754D-885F-E9C9-056B-E3FECC22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AD046-C379-40A6-C61B-7C975B28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8426-CF27-2697-56F2-630C69AC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6C185-3150-13E0-0C18-81F7035E3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40541-3587-3795-4CB9-4AADE7F3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94D20-C98D-92E7-50E8-869984283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E7FE1-3BFC-9A71-408A-7E4FBDCAE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283ED-997D-4BDF-3DAD-471086FC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12573-B9AE-BB22-8AC1-55F3F984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FA172-534D-2ECE-6697-60AB3E71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C4EB-E965-CF3F-6B2C-DD6DA0A2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FA552-ED9E-E513-B5EE-F7D2EF2C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48E9A-A03D-6EFD-72EA-B07B5FC2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75B9A-7568-E315-340C-5017463E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52A9F-5A6F-351E-D44F-C4BFA6FF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8F478-088D-9FD0-28A6-13616137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4386E-6310-BCDE-29F4-185E0BFD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9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2563-536B-C0DE-546A-0C81A4BF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DA04-22B4-2C72-1381-68E25B12C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1868F-AADC-05F1-45E9-C2671F821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E7468-9F85-2402-A2E3-82BFD31D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4BBE-A3E2-01E6-B75A-C2BB2D25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11100-F501-0B18-2B61-1C6FD62C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D2F0-54B3-2E99-79BB-06755849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B6169-521A-6735-7A92-1C2BE8100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E0959-F23A-56F6-01A3-C1AFF5C32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D597B-EB78-EF45-0FF6-116D0E3A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B4AD8-C598-E94F-8F8C-7692D78B71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F3400-8160-43AD-AD9E-98522072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2C0B4-031F-86A5-7B38-9B1A857C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8C646-8104-6744-838F-4A8BC2BF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F3E2840-A9DB-25FB-DFAB-7986E1DFACDC}"/>
              </a:ext>
            </a:extLst>
          </p:cNvPr>
          <p:cNvGrpSpPr/>
          <p:nvPr userDrawn="1"/>
        </p:nvGrpSpPr>
        <p:grpSpPr>
          <a:xfrm>
            <a:off x="294845" y="5729813"/>
            <a:ext cx="3673342" cy="1092199"/>
            <a:chOff x="294845" y="5729813"/>
            <a:chExt cx="3673342" cy="1092199"/>
          </a:xfrm>
        </p:grpSpPr>
        <p:pic>
          <p:nvPicPr>
            <p:cNvPr id="12" name="Picture 11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87D63D3E-D05F-D11F-9564-A93ED4036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108452" y="5729813"/>
              <a:ext cx="2859735" cy="1092199"/>
            </a:xfrm>
            <a:prstGeom prst="rect">
              <a:avLst/>
            </a:prstGeom>
          </p:spPr>
        </p:pic>
        <p:pic>
          <p:nvPicPr>
            <p:cNvPr id="13" name="Picture 12" descr="A logo with stars and letters&#10;&#10;AI-generated content may be incorrect.">
              <a:extLst>
                <a:ext uri="{FF2B5EF4-FFF2-40B4-BE49-F238E27FC236}">
                  <a16:creationId xmlns:a16="http://schemas.microsoft.com/office/drawing/2014/main" id="{55E7AF47-9C95-54A7-4FFE-CAA527EDE8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294845" y="5793278"/>
              <a:ext cx="1072356" cy="718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35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E07D-9EEF-D76A-7771-15CBB3B8E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265" y="3342545"/>
            <a:ext cx="6487297" cy="518985"/>
          </a:xfrm>
        </p:spPr>
        <p:txBody>
          <a:bodyPr>
            <a:noAutofit/>
          </a:bodyPr>
          <a:lstStyle/>
          <a:p>
            <a:pPr algn="l"/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your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F6C97-17BC-003E-98FB-7A94F1B46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63" y="2788163"/>
            <a:ext cx="6487297" cy="518985"/>
          </a:xfrm>
        </p:spPr>
        <p:txBody>
          <a:bodyPr>
            <a:normAutofit/>
          </a:bodyPr>
          <a:lstStyle/>
          <a:p>
            <a:pPr algn="l"/>
            <a:r>
              <a:rPr lang="en-US" sz="2000" b="1">
                <a:solidFill>
                  <a:srgbClr val="182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October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0FADA9-FBE7-4646-705D-4B3B3777E9DD}"/>
              </a:ext>
            </a:extLst>
          </p:cNvPr>
          <p:cNvSpPr txBox="1">
            <a:spLocks/>
          </p:cNvSpPr>
          <p:nvPr/>
        </p:nvSpPr>
        <p:spPr>
          <a:xfrm>
            <a:off x="667264" y="4411426"/>
            <a:ext cx="6487297" cy="518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Surname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3A7A7A-3575-DB5B-30DC-7A1BC0A226FD}"/>
              </a:ext>
            </a:extLst>
          </p:cNvPr>
          <p:cNvSpPr txBox="1">
            <a:spLocks/>
          </p:cNvSpPr>
          <p:nvPr/>
        </p:nvSpPr>
        <p:spPr>
          <a:xfrm>
            <a:off x="667263" y="4847035"/>
            <a:ext cx="6487297" cy="518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Title, </a:t>
            </a:r>
            <a:r>
              <a:rPr lang="en-US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0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5651-6845-5E53-1113-08ED03A801BF}"/>
              </a:ext>
            </a:extLst>
          </p:cNvPr>
          <p:cNvSpPr txBox="1">
            <a:spLocks/>
          </p:cNvSpPr>
          <p:nvPr/>
        </p:nvSpPr>
        <p:spPr>
          <a:xfrm>
            <a:off x="356287" y="365125"/>
            <a:ext cx="10515600" cy="8705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316D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</a:p>
        </p:txBody>
      </p:sp>
      <p:pic>
        <p:nvPicPr>
          <p:cNvPr id="3" name="Picture 2" descr="A close-up of a label&#10;&#10;AI-generated content may be incorrect.">
            <a:extLst>
              <a:ext uri="{FF2B5EF4-FFF2-40B4-BE49-F238E27FC236}">
                <a16:creationId xmlns:a16="http://schemas.microsoft.com/office/drawing/2014/main" id="{117EE1E3-093F-1AAB-9CA3-559ABF81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55" y="5630863"/>
            <a:ext cx="4165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0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abel&#10;&#10;AI-generated content may be incorrect.">
            <a:extLst>
              <a:ext uri="{FF2B5EF4-FFF2-40B4-BE49-F238E27FC236}">
                <a16:creationId xmlns:a16="http://schemas.microsoft.com/office/drawing/2014/main" id="{A1E86EC9-CC0E-926D-69CB-BBCA324E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55" y="5630863"/>
            <a:ext cx="4165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CDBD-BE3A-E468-D05D-9CC2CBB67C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17989" y="3294665"/>
            <a:ext cx="6386383" cy="222880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316D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Surname</a:t>
            </a:r>
          </a:p>
          <a:p>
            <a:pPr marL="0" indent="0">
              <a:buNone/>
            </a:pPr>
            <a:r>
              <a:rPr lang="en-US" sz="2400">
                <a:solidFill>
                  <a:srgbClr val="182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</a:p>
          <a:p>
            <a:pPr marL="0" indent="0">
              <a:buNone/>
            </a:pPr>
            <a:r>
              <a:rPr lang="en-US" sz="2400" err="1">
                <a:solidFill>
                  <a:srgbClr val="182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en-US" sz="2400">
              <a:solidFill>
                <a:srgbClr val="182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182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pic>
        <p:nvPicPr>
          <p:cNvPr id="4" name="Picture 3" descr="A close-up of a label&#10;&#10;AI-generated content may be incorrect.">
            <a:extLst>
              <a:ext uri="{FF2B5EF4-FFF2-40B4-BE49-F238E27FC236}">
                <a16:creationId xmlns:a16="http://schemas.microsoft.com/office/drawing/2014/main" id="{9DC92C58-902C-29EE-4594-F2C0C2C0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655" y="5630863"/>
            <a:ext cx="4165600" cy="1092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F11969-627E-4205-AC38-5AEA419C1032}"/>
              </a:ext>
            </a:extLst>
          </p:cNvPr>
          <p:cNvSpPr/>
          <p:nvPr/>
        </p:nvSpPr>
        <p:spPr>
          <a:xfrm>
            <a:off x="1563645" y="2768644"/>
            <a:ext cx="2964249" cy="30073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b23ad9-9f2e-48e8-87b6-74ae8ff73148" xsi:nil="true"/>
    <lcf76f155ced4ddcb4097134ff3c332f xmlns="cdb35012-2302-4064-b954-c47b222947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ACD942391F4588A51FD3284181A3" ma:contentTypeVersion="14" ma:contentTypeDescription="Create a new document." ma:contentTypeScope="" ma:versionID="4a8dc6feaa89a1d60262209ca58f2db6">
  <xsd:schema xmlns:xsd="http://www.w3.org/2001/XMLSchema" xmlns:xs="http://www.w3.org/2001/XMLSchema" xmlns:p="http://schemas.microsoft.com/office/2006/metadata/properties" xmlns:ns2="cdb35012-2302-4064-b954-c47b2229477c" xmlns:ns3="2fb23ad9-9f2e-48e8-87b6-74ae8ff73148" targetNamespace="http://schemas.microsoft.com/office/2006/metadata/properties" ma:root="true" ma:fieldsID="6108e9b4ab4e5064560d85e8431bd82c" ns2:_="" ns3:_="">
    <xsd:import namespace="cdb35012-2302-4064-b954-c47b2229477c"/>
    <xsd:import namespace="2fb23ad9-9f2e-48e8-87b6-74ae8ff73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35012-2302-4064-b954-c47b22294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ab9b56c-2fda-4f27-a2f6-4e948586d4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23ad9-9f2e-48e8-87b6-74ae8ff7314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6b6ed1d-1236-4aa9-82de-4cc9b76eade4}" ma:internalName="TaxCatchAll" ma:showField="CatchAllData" ma:web="2fb23ad9-9f2e-48e8-87b6-74ae8ff731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EFCD9E-A6A3-4A1D-9B26-C13A40BCA143}">
  <ds:schemaRefs>
    <ds:schemaRef ds:uri="2fb23ad9-9f2e-48e8-87b6-74ae8ff73148"/>
    <ds:schemaRef ds:uri="cdb35012-2302-4064-b954-c47b2229477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446B40-CB4B-4A6B-A40D-2E22DA7C487F}">
  <ds:schemaRefs>
    <ds:schemaRef ds:uri="2fb23ad9-9f2e-48e8-87b6-74ae8ff73148"/>
    <ds:schemaRef ds:uri="cdb35012-2302-4064-b954-c47b222947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55A119-477E-40E5-80E8-ECF75B2D0C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Title of your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Tricia Smith</dc:creator>
  <cp:revision>1</cp:revision>
  <dcterms:created xsi:type="dcterms:W3CDTF">2025-07-29T23:57:41Z</dcterms:created>
  <dcterms:modified xsi:type="dcterms:W3CDTF">2025-09-30T06:02:48Z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0x0101003DDEACD942391F4588A51FD3284181A3</vt:lpwstr>
  </property>
  <property fmtid="{D5CDD505-2E9C-101B-9397-08002B2CF9AE}" pid="3" name="MediaServiceImageTags">
    <vt:lpwstr/>
  </property>
</Properties>
</file>